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793" r:id="rId9"/>
    <p:sldId id="794" r:id="rId10"/>
    <p:sldId id="795" r:id="rId11"/>
    <p:sldId id="766" r:id="rId12"/>
    <p:sldId id="686" r:id="rId13"/>
    <p:sldId id="688" r:id="rId14"/>
    <p:sldId id="689" r:id="rId15"/>
    <p:sldId id="687" r:id="rId16"/>
    <p:sldId id="690" r:id="rId17"/>
    <p:sldId id="691" r:id="rId18"/>
    <p:sldId id="692" r:id="rId19"/>
    <p:sldId id="693" r:id="rId20"/>
    <p:sldId id="694" r:id="rId21"/>
    <p:sldId id="695" r:id="rId22"/>
    <p:sldId id="697" r:id="rId23"/>
    <p:sldId id="696" r:id="rId24"/>
    <p:sldId id="698" r:id="rId25"/>
    <p:sldId id="699" r:id="rId26"/>
    <p:sldId id="700" r:id="rId27"/>
    <p:sldId id="701" r:id="rId28"/>
    <p:sldId id="702" r:id="rId29"/>
    <p:sldId id="703" r:id="rId30"/>
    <p:sldId id="704" r:id="rId31"/>
    <p:sldId id="705" r:id="rId32"/>
    <p:sldId id="706" r:id="rId33"/>
    <p:sldId id="707" r:id="rId34"/>
    <p:sldId id="708" r:id="rId35"/>
    <p:sldId id="709" r:id="rId36"/>
    <p:sldId id="765" r:id="rId37"/>
    <p:sldId id="726" r:id="rId38"/>
    <p:sldId id="727" r:id="rId39"/>
    <p:sldId id="728" r:id="rId40"/>
    <p:sldId id="729" r:id="rId41"/>
    <p:sldId id="730" r:id="rId42"/>
    <p:sldId id="731" r:id="rId43"/>
    <p:sldId id="732" r:id="rId44"/>
    <p:sldId id="733" r:id="rId45"/>
    <p:sldId id="734" r:id="rId46"/>
    <p:sldId id="735" r:id="rId47"/>
    <p:sldId id="736" r:id="rId48"/>
    <p:sldId id="737" r:id="rId49"/>
    <p:sldId id="738" r:id="rId50"/>
    <p:sldId id="739" r:id="rId51"/>
    <p:sldId id="740" r:id="rId52"/>
    <p:sldId id="741" r:id="rId53"/>
    <p:sldId id="742" r:id="rId54"/>
    <p:sldId id="743" r:id="rId55"/>
    <p:sldId id="744" r:id="rId56"/>
    <p:sldId id="745" r:id="rId57"/>
    <p:sldId id="746" r:id="rId58"/>
    <p:sldId id="747" r:id="rId59"/>
    <p:sldId id="748" r:id="rId60"/>
    <p:sldId id="749" r:id="rId61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DC29"/>
    <a:srgbClr val="BCD630"/>
    <a:srgbClr val="FF8B53"/>
    <a:srgbClr val="F06EAA"/>
    <a:srgbClr val="936FB1"/>
    <a:srgbClr val="16BDC8"/>
    <a:srgbClr val="FC59A3"/>
    <a:srgbClr val="39B54A"/>
    <a:srgbClr val="F2663A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571" autoAdjust="0"/>
  </p:normalViewPr>
  <p:slideViewPr>
    <p:cSldViewPr snapToGrid="0" snapToObjects="1">
      <p:cViewPr varScale="1">
        <p:scale>
          <a:sx n="41" d="100"/>
          <a:sy n="41" d="100"/>
        </p:scale>
        <p:origin x="30" y="30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119534</TotalTime>
  <Words>57</Words>
  <Application>Microsoft Office PowerPoint</Application>
  <PresentationFormat>Custom</PresentationFormat>
  <Paragraphs>57</Paragraphs>
  <Slides>60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644</cp:revision>
  <cp:lastPrinted>2020-12-17T16:34:20Z</cp:lastPrinted>
  <dcterms:created xsi:type="dcterms:W3CDTF">2016-01-18T20:00:00Z</dcterms:created>
  <dcterms:modified xsi:type="dcterms:W3CDTF">2025-11-26T22:48:28Z</dcterms:modified>
</cp:coreProperties>
</file>